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43" autoAdjust="0"/>
    <p:restoredTop sz="94660"/>
  </p:normalViewPr>
  <p:slideViewPr>
    <p:cSldViewPr>
      <p:cViewPr>
        <p:scale>
          <a:sx n="75" d="100"/>
          <a:sy n="75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263C-7952-4581-BAEB-1049D7943C28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DE86-28E0-4DC9-B150-63F48C04D6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B150-136E-4E89-BAFC-190308A64DD4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966A-124B-45F5-9C18-2B240D40836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E4BC-6996-475F-904A-859EFB06DF83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FB67-252B-4177-A1AA-9B732F45408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A690-0003-457A-AB0C-1486FCDBE299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C739-0585-4B29-B0F2-EC59A452D43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DBF2-A124-45AE-98AE-444E88A82CBA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DC29-D1B9-4443-B710-A7570511DBB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589D-C77B-49AA-B82B-88561A8167F7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5876-AFC5-4332-A9E2-082810761A6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AF12-944F-42AC-A025-271F9388636C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EE98-0076-433F-8349-85E20C58AF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60C9-2294-47E0-8C48-373786F27F1C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6E1B-4943-49AC-B5EB-1A95EF5D81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6C01-3AB0-47C8-8E33-A1EE7D679A0F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3DEB-EA7C-445E-B738-F44AACE722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9BCD-6144-408A-BF33-6EE1DBEAD6C4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9962-DA06-4277-AFAA-BFF0CB9B2E6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92B1-7D33-4A1E-958F-36C223CB09A0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DED7-0164-4E7B-8C09-A4BD866367B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chemeClr val="accent3">
                <a:lumMod val="60000"/>
                <a:lumOff val="40000"/>
              </a:schemeClr>
            </a:gs>
            <a:gs pos="47000">
              <a:srgbClr val="E6E6E6"/>
            </a:gs>
            <a:gs pos="85001">
              <a:schemeClr val="accent3">
                <a:lumMod val="75000"/>
              </a:schemeClr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91F4A-D850-4D61-BC6F-CB5C2BA23D5D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57241F-8A69-45FB-8000-48AA1CE8431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rebuchet MS" pitchFamily="34" charset="0"/>
              </a:rPr>
              <a:t>ІІІ районна краєзнавча конференція учнівської молоді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516563"/>
            <a:ext cx="6400800" cy="7445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26 листопада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2013 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25" y="2361438"/>
            <a:ext cx="8044881" cy="24937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Люди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нашого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краю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6207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rebuchet MS" pitchFamily="34" charset="0"/>
              </a:rPr>
              <a:t>ІІІ районна краєзнавча конференція учнівської молоді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350" y="5516563"/>
            <a:ext cx="6400800" cy="74453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tint val="75000"/>
                  </a:schemeClr>
                </a:solidFill>
              </a:rPr>
              <a:t>26 листопада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>
                    <a:tint val="75000"/>
                  </a:schemeClr>
                </a:solidFill>
              </a:rPr>
              <a:t>2013 р.</a:t>
            </a: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025" y="2361438"/>
            <a:ext cx="8044881" cy="24937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Люди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нашого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краю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РЕКОМЕНДАЦІЇ</a:t>
            </a:r>
            <a:endParaRPr lang="ru-RU" smtClean="0">
              <a:latin typeface="Arial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uk-UA" sz="2800" smtClean="0">
                <a:latin typeface="Times New Roman" pitchFamily="18" charset="0"/>
              </a:rPr>
              <a:t>Підготувати  до друку матеріали за підсумками конференції, електронну презентацію.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uk-UA" sz="2800" smtClean="0">
                <a:latin typeface="Times New Roman" pitchFamily="18" charset="0"/>
              </a:rPr>
              <a:t>Продовжувати практику організації та проведення масових заходів з юними краєзнавцями.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uk-UA" sz="2800" smtClean="0">
                <a:latin typeface="Times New Roman" pitchFamily="18" charset="0"/>
              </a:rPr>
              <a:t>Ширше залучати до пошукової роботи обдарованих дітей, членів МАН.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uk-UA" sz="2800" smtClean="0">
                <a:latin typeface="Times New Roman" pitchFamily="18" charset="0"/>
              </a:rPr>
              <a:t>Активізувати роботу діючих музеїв при закладах освіти та створювати нові.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uk-UA" sz="2800" smtClean="0">
                <a:latin typeface="Times New Roman" pitchFamily="18" charset="0"/>
              </a:rPr>
              <a:t>Провести </a:t>
            </a:r>
            <a:r>
              <a:rPr lang="en-US" sz="2800" smtClean="0">
                <a:latin typeface="Times New Roman" pitchFamily="18" charset="0"/>
              </a:rPr>
              <a:t>IV </a:t>
            </a:r>
            <a:r>
              <a:rPr lang="uk-UA" sz="2800" smtClean="0">
                <a:latin typeface="Times New Roman" pitchFamily="18" charset="0"/>
              </a:rPr>
              <a:t>районну краєзнавчу конференцію учнівської молоді у 2014 році “Велика Вітчизняна війна і наш край”.</a:t>
            </a: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Tm="30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Documents and Settings\Администратор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1500" y="908720"/>
            <a:ext cx="2610000" cy="360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sp>
        <p:nvSpPr>
          <p:cNvPr id="7" name="Прямоугольник 6"/>
          <p:cNvSpPr/>
          <p:nvPr/>
        </p:nvSpPr>
        <p:spPr>
          <a:xfrm>
            <a:off x="441580" y="3696546"/>
            <a:ext cx="2267744" cy="100811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453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Кондратюк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Юрій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Васильович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/>
            </a:extLst>
          </a:blip>
          <a:srcRect l="3182" r="1"/>
          <a:stretch/>
        </p:blipFill>
        <p:spPr bwMode="auto">
          <a:xfrm>
            <a:off x="3186607" y="908720"/>
            <a:ext cx="2609699" cy="360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sp>
        <p:nvSpPr>
          <p:cNvPr id="10" name="Прямоугольник 9"/>
          <p:cNvSpPr/>
          <p:nvPr/>
        </p:nvSpPr>
        <p:spPr>
          <a:xfrm>
            <a:off x="3498542" y="3706079"/>
            <a:ext cx="2267744" cy="100811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453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Оссовський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Петро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Павлович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2180" y="3663077"/>
            <a:ext cx="2267744" cy="100811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453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Ерделі</a:t>
            </a: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Ксенія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Олександрівна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89052" y="869369"/>
            <a:ext cx="2574000" cy="360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703" y="3451361"/>
            <a:ext cx="2267744" cy="100811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453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Орлов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Олександр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Гнатолвич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162" y="3451361"/>
            <a:ext cx="2267744" cy="100811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453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Сухомлин</a:t>
            </a: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Іван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Мусійович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308069"/>
            <a:ext cx="2267744" cy="100811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453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Чабаненко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Євгенія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Михайлівна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6388" name="AutoShape 2" descr="http://oblast.kr.ua/uploads/O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5575" y="765930"/>
            <a:ext cx="2160000" cy="327272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715417"/>
            <a:ext cx="2160000" cy="324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8024" y="715417"/>
            <a:ext cx="2160000" cy="3095409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sp>
        <p:nvSpPr>
          <p:cNvPr id="13" name="Прямоугольник 12"/>
          <p:cNvSpPr/>
          <p:nvPr/>
        </p:nvSpPr>
        <p:spPr>
          <a:xfrm>
            <a:off x="7055768" y="3291321"/>
            <a:ext cx="2267744" cy="100811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4537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Подашевська</a:t>
            </a:r>
            <a:endParaRPr lang="uk-U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Тетяна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Леонідівна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/>
              <a:ext uri="{28A0092B-C50C-407E-A947-70E740481C1C}"/>
            </a:extLst>
          </a:blip>
          <a:srcRect t="8232"/>
          <a:stretch/>
        </p:blipFill>
        <p:spPr bwMode="auto">
          <a:xfrm>
            <a:off x="7020880" y="715417"/>
            <a:ext cx="2160000" cy="313159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15975" y="-171450"/>
            <a:ext cx="8229600" cy="1143000"/>
          </a:xfrm>
        </p:spPr>
        <p:txBody>
          <a:bodyPr/>
          <a:lstStyle/>
          <a:p>
            <a:r>
              <a:rPr lang="uk-UA" smtClean="0"/>
              <a:t>Герої Радянського Союзу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579" y="2438295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Велігін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Петро Володимирович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93909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Жердій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Євген Миколайович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3705065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Науменко Степан Іванович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382" y="5582915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Сухомлин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Іван Мусійович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6021288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Орлов Олександр Гнатович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9911" y="3710947"/>
            <a:ext cx="1425599" cy="216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3201129"/>
            <a:ext cx="1440000" cy="216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48433" y="1269000"/>
            <a:ext cx="1551549" cy="216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35510" y="897361"/>
            <a:ext cx="1470000" cy="216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189000"/>
            <a:ext cx="1586087" cy="216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15975" y="-171450"/>
            <a:ext cx="8229600" cy="1143000"/>
          </a:xfrm>
        </p:spPr>
        <p:txBody>
          <a:bodyPr/>
          <a:lstStyle/>
          <a:p>
            <a:r>
              <a:rPr lang="uk-UA" smtClean="0"/>
              <a:t>Повні кавалери ордена Слави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523" y="3482121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Іван Антонович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95334" y="4163127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Горбенко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Дмитро Павлович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4643446"/>
            <a:ext cx="2376264" cy="8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Ларін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Володимир Сергійович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3" name="Picture 2" descr="КАТАНА Іван Антонович (15.06.1924, с. Плетений Ташли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1504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857375"/>
            <a:ext cx="1438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smtClean="0"/>
              <a:t>1948 року присвоїли звання </a:t>
            </a:r>
            <a:r>
              <a:rPr lang="uk-UA" sz="2800" b="1" smtClean="0"/>
              <a:t>Героя Соціалістичної Праці </a:t>
            </a:r>
            <a:r>
              <a:rPr lang="uk-UA" sz="2800" smtClean="0"/>
              <a:t>з врученням ордена Леніна і золотої медалі „Серп і молот”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Никифору Семеновичу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Башловці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Миколі Івановичу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Голенку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Ганні Гаврилівні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Дробошевській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Євгенії Платонівні Макаренко,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Агафії Миколаївні Матвієнко,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Ганні Миколаївні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Яцулі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Ользі Михайлівні Алексєєвій,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Ніні Митрофанівні Андрєєвій,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Григорію Федоровичу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Жердію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Катерині Давидівні Іванченко,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Марії Петрівні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Мирзі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Олені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Пантелеївні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Сагайдак,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Марії Миколаївні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Саловій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4" descr="http://upload.wikimedia.org/wikipedia/commons/thumb/b/bc/Order_of_Lenin_type1.jpg/220px-Order_of_Lenin_typ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341438"/>
            <a:ext cx="24479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image1"/>
          <p:cNvPicPr>
            <a:picLocks noChangeAspect="1" noChangeArrowheads="1"/>
          </p:cNvPicPr>
          <p:nvPr/>
        </p:nvPicPr>
        <p:blipFill>
          <a:blip r:embed="rId3"/>
          <a:srcRect t="4556" b="-2"/>
          <a:stretch>
            <a:fillRect/>
          </a:stretch>
        </p:blipFill>
        <p:spPr bwMode="auto">
          <a:xfrm>
            <a:off x="4929188" y="4500563"/>
            <a:ext cx="39433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smtClean="0"/>
              <a:t>Видатні люди Маловисківщини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071810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Андрушко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Тетяна Володимирівна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2143" y="2924944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Водько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Микола Петрович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34471" y="2924944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Красний Григорій Олексійович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5805264"/>
            <a:ext cx="24961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Перебийніс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Григорій Миколайович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5805670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Поляруш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Олег Євгенович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literarylife.ucoz.ua/T.Andrush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1"/>
            <a:ext cx="1545643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oper-ord.ru/pictures/vod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785794"/>
            <a:ext cx="1447539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cl.rushkolnik.ru/tw_files2/urls_81/1696/d-1695975/1695975_html_380528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500438"/>
            <a:ext cx="1571636" cy="2445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2.kspu.kr.ua/filology/images/stories/kaf-ukr-lit/polyarush.jpg"/>
          <p:cNvPicPr>
            <a:picLocks noChangeAspect="1" noChangeArrowheads="1"/>
          </p:cNvPicPr>
          <p:nvPr/>
        </p:nvPicPr>
        <p:blipFill>
          <a:blip r:embed="rId5"/>
          <a:srcRect l="19931" t="-6615" r="22765"/>
          <a:stretch>
            <a:fillRect/>
          </a:stretch>
        </p:blipFill>
        <p:spPr bwMode="auto">
          <a:xfrm>
            <a:off x="5072066" y="3500438"/>
            <a:ext cx="1643074" cy="2302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 l="35417" t="58334" r="58333" b="25833"/>
          <a:stretch>
            <a:fillRect/>
          </a:stretch>
        </p:blipFill>
        <p:spPr bwMode="auto">
          <a:xfrm>
            <a:off x="6858016" y="785794"/>
            <a:ext cx="1364211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229600" cy="1143001"/>
          </a:xfrm>
        </p:spPr>
        <p:txBody>
          <a:bodyPr/>
          <a:lstStyle/>
          <a:p>
            <a:r>
              <a:rPr lang="uk-UA" smtClean="0"/>
              <a:t>Видатні люди Маловисківщини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000372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Степаненко Оксана Миколаївна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3000372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Соколовська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Жанна Павлівна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3071810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Босяга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Леонід Іванович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7356" y="6000768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Бровченко Володимир Якович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3700" y="6000768"/>
            <a:ext cx="216000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Бровченко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Павло Якович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ibrarychl.kr.ua/images/nah_vud_referat_person_clip_image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1"/>
            <a:ext cx="1622741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vrda.pp.ua/images/250px-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1621621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35417" t="48334" r="58333" b="35833"/>
          <a:stretch>
            <a:fillRect/>
          </a:stretch>
        </p:blipFill>
        <p:spPr bwMode="auto">
          <a:xfrm>
            <a:off x="3786182" y="785794"/>
            <a:ext cx="136416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 l="35417" t="48802" r="58726" b="37500"/>
          <a:stretch>
            <a:fillRect/>
          </a:stretch>
        </p:blipFill>
        <p:spPr bwMode="auto">
          <a:xfrm>
            <a:off x="6786578" y="857232"/>
            <a:ext cx="1428760" cy="2088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 l="57064" t="47500" r="36979" b="38333"/>
          <a:stretch>
            <a:fillRect/>
          </a:stretch>
        </p:blipFill>
        <p:spPr bwMode="auto">
          <a:xfrm>
            <a:off x="5357818" y="3857628"/>
            <a:ext cx="1453268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198</Words>
  <Application>Microsoft Office PowerPoint</Application>
  <PresentationFormat>Екран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Trebuchet MS</vt:lpstr>
      <vt:lpstr>Times New Roman</vt:lpstr>
      <vt:lpstr>Тема Office</vt:lpstr>
      <vt:lpstr>ІІІ районна краєзнавча конференція учнівської молоді</vt:lpstr>
      <vt:lpstr>Слайд 2</vt:lpstr>
      <vt:lpstr>Слайд 3</vt:lpstr>
      <vt:lpstr>Слайд 4</vt:lpstr>
      <vt:lpstr>Герої Радянського Союзу</vt:lpstr>
      <vt:lpstr>Повні кавалери ордена Слави</vt:lpstr>
      <vt:lpstr>1948 року присвоїли звання Героя Соціалістичної Праці з врученням ордена Леніна і золотої медалі „Серп і молот”</vt:lpstr>
      <vt:lpstr>Видатні люди Маловисківщини</vt:lpstr>
      <vt:lpstr>Видатні люди Маловисківщини</vt:lpstr>
      <vt:lpstr>ІІІ районна краєзнавча конференція учнівської молоді</vt:lpstr>
      <vt:lpstr>РЕКОМЕНДАЦІЇ</vt:lpstr>
    </vt:vector>
  </TitlesOfParts>
  <Company>Repack by Conductor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Customer</cp:lastModifiedBy>
  <cp:revision>17</cp:revision>
  <dcterms:created xsi:type="dcterms:W3CDTF">2013-11-24T13:26:02Z</dcterms:created>
  <dcterms:modified xsi:type="dcterms:W3CDTF">2013-11-25T12:42:32Z</dcterms:modified>
</cp:coreProperties>
</file>